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07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82C5-60F5-4D04-B6EC-19FE4FAE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924BB-2453-4A3F-A428-6849BA669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29935-3A25-4C9A-BE09-55E3370E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B9B9-03F4-4E47-A396-637C6214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098A0-6A28-403A-850A-AC402324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3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F868-EE7D-4EA7-B862-95D0E09D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23B66-A3F6-4FF5-B92B-2C0C3FAC4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6B9F-F559-4636-B371-9EE587F9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D54E6-0FBE-4D81-B016-D0058CD5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D37EA-5BDE-41FB-8A3E-755B99C5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5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E87010-24F3-42AF-A90A-24D69933E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A6854-EC3B-4E9F-BB84-D4DAE9079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A73B7-62BC-423A-B4BC-6F5338A9A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9CF4C-6F83-4F11-9808-7AC53CD4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127D9-D1D9-4E6F-98BE-E6E27A8E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50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81CF-81FE-4798-BB77-63DB8FE1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37BCF-7CB6-4526-9A3A-C8292827F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4C1BF-91A3-430D-A272-3437F6E3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D413A-DB7C-4982-B8B0-176A231E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9E8E-4747-415B-9DEC-C3B01F24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54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4AC-4BDD-452D-A796-E54AD503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2CD61-E8DD-40DC-A476-65786E54D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DA533-A348-43F0-A5E2-0F5D5E6AD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E1C0D-206D-4CAF-8B6C-B0183ED2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71C4-DE46-4AD2-8D63-3B2B59E2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1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6ECC-BA48-468E-BCA1-11AC331A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9B6C7-417A-4908-BE6C-7E14E06D0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3A89C-90D4-4A31-998E-D9CF0C2A7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F8713-C14E-4EF6-B9F6-E36D026D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4290A-334C-47E4-A278-24819A50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E1B2E-3372-40F8-8F4D-BBCC36F7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81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5F88-E036-4EAF-A850-6244FD44B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989FC-6F05-440D-B18C-974AD5CF4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1E6B2-354E-4F1B-B14A-D4C816474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D6F70-1749-41B6-B697-EBD477F2E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92EDF-1676-450D-BB97-4F22D9D4A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41F63-E36D-4FAC-A1EA-EDC4D282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03538-FC01-4FF9-9505-CB0E9664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28ACD-FFE3-4402-932D-3E8C6B75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14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CBF6-09DA-4577-A7EF-9836DEF5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B37F2-5801-46CE-9B8E-3DF4B660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D2328-125A-4D92-B358-D9C98587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5FB93-361B-458C-93B3-CF2C8871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01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59DE4-DCF7-4D54-8AC8-766E6BCE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E64BE-3228-4FE5-88EB-BB38D471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86D7-3D80-49D0-89D4-B09C015E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40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87B6-2830-424F-A021-9FB0AC1E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3946-C20F-45A0-B965-F3CAB9DF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72F0-B418-4306-B8C1-A088DCF71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BE12-2BE9-4806-9DD8-4781D637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86157-DF5F-4708-98D3-E54D2C47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7226B-B0A3-4D2A-9102-59A0F399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7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4714-F506-4FEA-A9E4-311B88A2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E1D0D-0037-4DAB-8E2B-064B2A6AB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DE679-C854-49F6-8A81-AD2719CB9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4EF50-9E41-498A-A697-7D4FA6FC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F0D14-E8A5-496C-969A-6E3EC24C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52F64-2EB1-41A4-AB23-D3784687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52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F66274-63F4-415F-A6C8-16BFE2CDB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CFC3B-AC0E-4876-91F0-20D310D3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88651-5584-40E5-821C-7A3EBE281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37B6E-9240-4479-9872-AF35498EF487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4553B-910A-4244-82DD-8BC982C5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861EA-4438-4BFC-83D5-08068E82D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36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99E7-E5F1-487E-97E0-6EF84D2A6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Maven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B37AB-9AC5-46FF-8990-E8433DE7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552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9F07-5E02-4B85-BDCB-BCABE95B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90A-CC6F-4AEB-825F-2A4C1E11B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39512-0B40-47A4-B57C-DF922904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5B19-38AC-4E59-BCE7-52C212AB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71AB2-51D0-4113-B27E-91A5BA335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AB8E4-2BA5-44C6-8120-81E5E9DB9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0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6984-9A61-41F0-BB89-F1CAE851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C1A6-832D-4AA1-978D-AF690E798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A5686-33E0-4E2D-B472-447A7C15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D497-5D80-452D-9A5C-71310C8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85198-3338-4577-936F-4BE2D6E2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016D-5869-4745-A966-0749B329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6164-8CDE-4635-8446-CED71D7B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8C10-3E74-4C76-989B-0C64FACF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5D105-3358-4877-B99A-363FF2C3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0EC6-688F-4D7E-A84D-0D8B16F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EAB3-8346-45BA-96D5-DB349BAD7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67994-A2F4-4566-8A88-B30055E9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37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C72A-19FA-4CB4-93B8-51F408DF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DB197-C3C9-426D-A09D-0ACAF45EA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262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95E2-8FFB-481C-8B13-B7ACD904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A402-04D0-45BB-9022-6B970B4AF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08711-7339-4582-B734-C207C5BE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4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BF12-4A18-4855-B755-00FF7963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6734-68CE-48E5-A708-92BBBD987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FF865-54C7-4C0A-BB97-6ABEE7C0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4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E007-6723-4E54-BE7C-1E0A5A24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06934-EC5F-4827-A2C8-84595D0AE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299E9-6C69-4D78-8D46-F7A5DFAE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9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1085-3267-44B7-B16C-255453D1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9E93-3292-41AC-8B82-1DEF5F57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0DFD5-6FD3-46D4-B520-66F76A6A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6EE8-ED47-45F1-8033-0F6C3835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C8F9-0388-428F-A386-49FE09332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3CE27-C379-4B3B-9F5C-3E45BDE4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69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33BD-7ED4-4187-A79C-0C4A5AF2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8D0FB-014E-4A00-B62D-9D97F13F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422B7-4678-4D56-AAF6-531C204C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66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2737-C729-41CD-BC98-2C213938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580FF-C22D-4095-A399-9C31E3C4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70B56-E224-4501-BE19-2DFBEE6A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2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FB77-3B24-4390-9101-64C21358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6EA2-A328-4474-8288-1FA066BC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27E64-7007-4A69-B71D-69BD1F74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4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9C6B-D318-40C1-BBE0-EEAD4893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B7C70-A897-4A5E-814D-D0F6D10C4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B3B5-DAE6-434D-8A3B-9D092079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28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7495-AD63-4A9D-B9A0-C4550020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C62F-5BFB-4A48-A273-7195FA3E8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0CF4D-36DF-4697-8E73-05368458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60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2A4C-37EE-4E9F-9621-270EE902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AF30-5FFB-4DC1-A05E-51F903705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54F81-5DD7-461B-8C48-A7667CC2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93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061-3B08-4D85-83D1-FDC2A7A2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A045-A336-48A5-A701-D28477D4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00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0586-627D-4219-ADE2-A6B4CB6B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37F9-EA48-40B7-8DD7-13A45C86B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21F9F-BF00-4C7E-AB8B-F6F764DC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80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5D3D-E1F6-4FC4-ACEE-74AE4F8C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59D44-D71C-4423-94E7-AC8480F47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76AAD-C65C-43D6-B0E6-5FF2F61A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A895-DB7B-449B-B449-59E02974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B1C63-3CE5-4AF8-BED7-833058D6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3949A-9590-40DE-9A4C-1279E539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6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19DE-A8ED-4A70-A0C8-35626AAC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B8AD-E9D2-4AFA-B249-10E2C7680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6715D-931E-4F55-97BC-57C41802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22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6308-8B0B-4111-85FE-28697B99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5DEEE-5B90-4279-B9C9-4BF92557B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E100D-DCB2-4982-8708-76DC7018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46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8DD-62CD-406D-9A11-F9B04A5D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6D9-A537-4B19-BCD9-3780B4DD2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94994-31D0-404C-8612-C354050C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77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B5E1-D921-4809-80B2-9AB40A13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F77D-E9E0-41A6-9906-53648DAA7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5D78E-65D2-4082-B97A-70839953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25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9B19-F6F5-41BA-A371-6EC91BC5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4B42-A806-441E-905E-2192176C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D2620-0F5E-453A-8FF1-EE41C7CE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1A88-859A-4668-A1C5-F31C2FC2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0DC2-D15A-498B-86AF-E9ECABEE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14D13-BD23-4670-9FAA-4B067A0C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9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399F-430D-42DD-AD23-626B962E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1BF7-1BBF-4CAE-9FB2-216897C43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40437-A207-49B3-A487-452DE696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8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2CA0-C07E-41AF-A29D-93DBB8A1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A2F0-41BB-4730-B626-C45D1C130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02971-B169-430F-A716-490487C22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2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7D8-E316-4834-8194-D4C913B3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6623C-4F80-4158-BCD2-C5E08D08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4E4A3-A54C-4DF0-8841-A0941F66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07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775DF-A2AD-449C-9110-3B6331B3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A7BFF-10C7-4FE0-9B50-041F6B1E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CED23-1C8E-470B-9A06-D318EFE3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5E33-424E-4355-961E-A9E3AE02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73C9-113A-45BE-ABD2-C7DE198D9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B3D96-6A3F-4831-ACE6-3F714F04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FE04-D5BE-426F-B6B5-95E2A720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DEB0-EE1E-49D1-AE98-4B6FFB37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2B66D-4D2F-4E9D-AC78-FBD23983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42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1462-DB84-49A4-94C7-4EC3E069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7BBF-70FF-4DA3-A698-FA96333EC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93CA7-6D48-4BF9-AB1B-AE4954E9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68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E51-DB34-46E0-9104-2C167FE8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6090E-1646-457A-B22E-D3562148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5396-853E-4395-9AF1-58597B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84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B136-C2D9-4B32-AB30-32635763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B3DE-67A2-40C1-AD88-837B3506D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C856-4D45-4E90-879B-983ADB84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0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46B0-3C07-43FF-80C5-AB7AEA37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34E3-B3F3-4786-8D4C-16412E6CC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D55BE-7FE3-4179-A78A-C4CF1C89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E612-E947-42F9-8861-8C8614AF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81D7-83D2-4987-84D4-F9CF00CEF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3F2AD-1B8E-48E4-87DC-F6448C58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46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E1D2-7EC4-4D02-AD10-76DCC792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B305-C1B4-48A0-AD1D-6C29C94C6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58E0F-6D5A-40D5-95C9-8ACA4CFB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05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4D8F-5B1D-4246-955D-84B4AA9D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27275-ABC7-47DE-9147-BA7FAEB2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4CE28-6145-426C-B9C0-7A1BBC2E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18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0E5-2D52-424D-8E01-60E2288A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5721-BA26-4A4A-BFAC-8A271039E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F2AFB-85C8-480E-97F5-A2D3631D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88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161-29B8-4674-B114-856DE858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D029-C747-40AA-8030-27D6A32B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E5216-F64D-40F6-8758-607523E5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5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C4E1-1422-43DC-9A70-93CE29D6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1452F-4ECD-4CE0-BA60-3325235F9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8CBF7-5994-4A71-87E9-5BC7EC1CC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9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7FE3-7ED2-4DF4-A6CE-A65B256B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2DA0-922A-496F-9627-F9E862637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install</a:t>
            </a:r>
          </a:p>
          <a:p>
            <a:r>
              <a:rPr lang="en-US" dirty="0" err="1"/>
              <a:t>Mvn</a:t>
            </a:r>
            <a:r>
              <a:rPr lang="en-US" dirty="0"/>
              <a:t> compile</a:t>
            </a:r>
          </a:p>
          <a:p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packagemvc</a:t>
            </a:r>
            <a:r>
              <a:rPr lang="en-US" dirty="0"/>
              <a:t> clean</a:t>
            </a:r>
          </a:p>
          <a:p>
            <a:r>
              <a:rPr lang="en-US" dirty="0" err="1"/>
              <a:t>Mvn</a:t>
            </a:r>
            <a:r>
              <a:rPr lang="en-US" dirty="0"/>
              <a:t> install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8796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6462-6539-4812-9BC8-0960B96E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Cofiguring</a:t>
            </a:r>
            <a:r>
              <a:rPr lang="en-US" dirty="0"/>
              <a:t> java in VS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5784-A7EE-4CB4-9433-48247704F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1886E-0112-4F2F-8082-554E8C3F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2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A9DE-CB65-42A4-801B-85D4361A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D8779-4325-464B-A927-6E3F0857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9A0E1-1D9D-496F-818D-E26D201C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58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A959-49A5-4956-851B-943E8971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7B0B-ED95-4AD9-BE0E-8C5B89DD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6BF63-4514-4AFF-9135-DBCFE995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40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5B79-F0FA-41D1-9B0B-3704C455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602E-8632-469D-9D80-5DA9AD99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7A97-ECDE-458F-8203-591C8860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15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1762-29C6-441D-8316-BF51EF09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C3A0A-4A70-4B08-B108-EEF39A3B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341D7-A422-4C7A-98B1-21EBFDC8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36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F657-F127-4B39-BEB7-76364FE9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E0410-0504-45DE-AF0C-8AE853695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D9E16-919E-48E1-8E54-E2FDDF48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91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39F2-16F5-492E-837F-E9087D4B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774F-C541-4C0F-8EAD-FDBA1DD0A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123DA-BDCE-4ADB-9753-A354C81D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8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FE4D-C835-47FF-AFEA-BA88D41A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CABA-B6FE-49F6-952A-37D0E01D2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6D53D-09B3-4709-B7D7-C2F2B415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8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CD8F-2842-40BE-9E19-30C650FCE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58D4-252F-4DBD-B94A-365659C5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D5A30-7142-4967-AA9A-9A47211F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50A4-D9F0-47D3-BB35-5B96B851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63AC-04F6-497E-BBE5-340779B30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4E4CC-F86C-475C-86B8-00DD39DA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36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63A6-0588-4900-80EE-38D401A9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5EA8-E582-4702-B7DE-9BE700117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5B01D-5C83-4D6A-827C-1FC64588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56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C03-49DC-4145-9C7D-86F83E04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593E-7D68-4FA2-936A-D53EB384C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C9BE4-ECE8-4978-9DE2-E303D060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3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056A-D857-457A-83FA-2B1A34A9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7DB0-D8A0-4FB9-8C99-30B4CA61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6FAB-FAFF-4898-85AC-C93F56B0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2B13-4697-4243-AEB4-7428A7E7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00D2-0F4E-412B-B0FC-261CE93C0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EF8EB-9953-4044-AD2D-94D304AA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2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5CD3-BD9F-471F-A0F6-382BCDA6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0841E-A1ED-497F-87A4-19B973490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071EF-7462-416D-AD75-8C8D4D96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2B53-9FB7-440F-AA87-CA22048E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E436-3A39-4CDC-B69B-28A22B086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EAFE-84CD-4E7D-B02F-569AEBE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6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Maven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Cofiguring java in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Samynathan, Geetha (Cognizant)</dc:creator>
  <cp:lastModifiedBy>Samynathan, Geetha (Cognizant)</cp:lastModifiedBy>
  <cp:revision>17</cp:revision>
  <dcterms:created xsi:type="dcterms:W3CDTF">2021-04-18T06:55:14Z</dcterms:created>
  <dcterms:modified xsi:type="dcterms:W3CDTF">2021-04-18T08:15:12Z</dcterms:modified>
</cp:coreProperties>
</file>